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6C9D1-BF16-4FFB-835E-AC1055E4DCC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8D77-F9F1-4B33-8CB6-99786B6D14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393236"/>
          </a:xfrm>
        </p:spPr>
        <p:txBody>
          <a:bodyPr/>
          <a:lstStyle/>
          <a:p>
            <a:r>
              <a:rPr lang="ru-RU" dirty="0" smtClean="0"/>
              <a:t>В защиту елки…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Выполнила: Гусева В.Б.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учитель биологии В/К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МБОУ «СОШ№190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5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https://www.google.ru/search?q=%D1%84%D0%BE%D1%82%D0%BE+%D0%B5%D0%BB%D0%BA%D0%B8+%D0%B2+%D0%BB%D0%B5%D1%81%D1%83&amp;newwindow=1&amp;espv=2&amp;biw=1280&amp;bih=899&amp;tbm=isch&amp;tbo=u&amp;source=univ&amp;sa=X&amp;ei=pQOLVKb3GeeoygOtuoLQAw&amp;ved=0CDAQ7Ak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02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32" y="-1827584"/>
            <a:ext cx="8507288" cy="648072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4000" b="1" kern="0" dirty="0" smtClean="0">
                <a:solidFill>
                  <a:srgbClr val="FF0000"/>
                </a:solidFill>
                <a:effectLst/>
                <a:latin typeface="Corbel"/>
                <a:ea typeface="Times New Roman"/>
                <a:cs typeface="Times New Roman"/>
              </a:rPr>
              <a:t>Сохраним елку – </a:t>
            </a:r>
            <a:r>
              <a:rPr lang="ru-RU" sz="4000" b="1" kern="0" dirty="0" smtClean="0">
                <a:solidFill>
                  <a:srgbClr val="365F91"/>
                </a:solidFill>
                <a:effectLst/>
                <a:latin typeface="Corbel"/>
                <a:ea typeface="Times New Roman"/>
                <a:cs typeface="Times New Roman"/>
              </a:rPr>
              <a:t> </a:t>
            </a:r>
            <a:r>
              <a:rPr lang="ru-RU" sz="4000" b="1" kern="0" dirty="0" smtClean="0">
                <a:solidFill>
                  <a:srgbClr val="FF0000"/>
                </a:solidFill>
                <a:effectLst/>
                <a:latin typeface="Corbel"/>
                <a:ea typeface="Times New Roman"/>
                <a:cs typeface="Times New Roman"/>
              </a:rPr>
              <a:t>красавицу наших                                                                      лесов!</a:t>
            </a:r>
            <a:r>
              <a:rPr lang="ru-RU" sz="4000" b="1" kern="0" dirty="0" smtClean="0">
                <a:solidFill>
                  <a:srgbClr val="365F91"/>
                </a:solidFill>
                <a:effectLst/>
                <a:latin typeface="Corbel"/>
                <a:ea typeface="Times New Roman"/>
                <a:cs typeface="Times New Roman"/>
              </a:rPr>
              <a:t/>
            </a:r>
            <a:br>
              <a:rPr lang="ru-RU" sz="4000" b="1" kern="0" dirty="0" smtClean="0">
                <a:solidFill>
                  <a:srgbClr val="365F91"/>
                </a:solidFill>
                <a:effectLst/>
                <a:latin typeface="Corbel"/>
                <a:ea typeface="Times New Roman"/>
                <a:cs typeface="Times New Roman"/>
              </a:rPr>
            </a:br>
            <a:endParaRPr lang="ru-RU" sz="4000" dirty="0"/>
          </a:p>
        </p:txBody>
      </p:sp>
      <p:pic>
        <p:nvPicPr>
          <p:cNvPr id="1026" name="Picture 2" descr="C:\Users\Борис\Desktop\Новая папка\3012122020_15640182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59627"/>
            <a:ext cx="1709904" cy="1224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Борис\Desktop\Новая папка\images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3224758" cy="23551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Борис\Desktop\Новая папка\images (1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799"/>
            <a:ext cx="2979415" cy="1872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8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1348475"/>
            <a:ext cx="4678288" cy="179249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>С детских лет знакомы фразы,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orbel"/>
                <a:ea typeface="Corbel"/>
                <a:cs typeface="Times New Roman"/>
              </a:rPr>
              <a:t> </a:t>
            </a: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/>
            </a:r>
            <a:br>
              <a:rPr lang="ru-RU" sz="2000" dirty="0" smtClean="0">
                <a:effectLst/>
                <a:latin typeface="Corbel"/>
                <a:ea typeface="Corbel"/>
                <a:cs typeface="Times New Roman"/>
              </a:rPr>
            </a:b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> Как под чудный Новый год</a:t>
            </a:r>
            <a:br>
              <a:rPr lang="ru-RU" sz="2000" dirty="0" smtClean="0">
                <a:effectLst/>
                <a:latin typeface="Corbel"/>
                <a:ea typeface="Corbel"/>
                <a:cs typeface="Times New Roman"/>
              </a:rPr>
            </a:b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>Елочку из леса народ к себе несет.</a:t>
            </a:r>
            <a:br>
              <a:rPr lang="ru-RU" sz="2000" dirty="0" smtClean="0">
                <a:effectLst/>
                <a:latin typeface="Corbel"/>
                <a:ea typeface="Corbel"/>
                <a:cs typeface="Times New Roman"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Борис\Desktop\Новая папка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850" y="195181"/>
            <a:ext cx="1615099" cy="11532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Борис\Desktop\Новая папка\images (1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2952328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Борис\Desktop\Новая папка\images (1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3501008"/>
            <a:ext cx="4791228" cy="30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1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1"/>
            <a:ext cx="8229600" cy="3168351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000" dirty="0" smtClean="0">
              <a:effectLst/>
              <a:latin typeface="Corbel"/>
              <a:ea typeface="Corbel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>Только ненадолго эта красота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>Иголочки слетают, как с листа роса.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> И вот уже красавицу нашу не узнать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> У дворов валяется «земная благодать».</a:t>
            </a:r>
          </a:p>
          <a:p>
            <a:endParaRPr lang="ru-RU" dirty="0"/>
          </a:p>
        </p:txBody>
      </p:sp>
      <p:pic>
        <p:nvPicPr>
          <p:cNvPr id="2051" name="Picture 3" descr="C:\Users\Борис\Desktop\Новая папка\скачанные файлы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2638425" cy="18775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Борис\Desktop\Новая папка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25144"/>
            <a:ext cx="3816424" cy="1800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Борис\Desktop\Новая папка\8cb5f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448273" cy="2583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3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17281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>Ей лет двести жить можно бы еще,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>Домом для зверей и птиц быть ей суждено.</a:t>
            </a:r>
          </a:p>
          <a:p>
            <a:endParaRPr lang="ru-RU" sz="2000" dirty="0"/>
          </a:p>
        </p:txBody>
      </p:sp>
      <p:pic>
        <p:nvPicPr>
          <p:cNvPr id="1026" name="Picture 2" descr="C:\Users\Борис\Desktop\Новая папка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25" y="439339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Борис\Desktop\Новая папка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4664"/>
            <a:ext cx="2592288" cy="1685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Борис\Desktop\Новая папка\images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93096"/>
            <a:ext cx="3240360" cy="20600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3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807361"/>
            <a:ext cx="6624736" cy="306179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effectLst/>
                <a:latin typeface="Corbel"/>
                <a:ea typeface="Corbel"/>
                <a:cs typeface="Times New Roman"/>
              </a:rPr>
              <a:t> </a:t>
            </a:r>
            <a:r>
              <a:rPr lang="ru-RU" sz="2200" dirty="0" smtClean="0">
                <a:effectLst/>
                <a:latin typeface="Corbel"/>
                <a:ea typeface="Corbel"/>
                <a:cs typeface="Times New Roman"/>
              </a:rPr>
              <a:t>Так давайте же, друзья, об этом позаботимся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dirty="0" smtClean="0">
                <a:effectLst/>
                <a:latin typeface="Corbel"/>
                <a:ea typeface="Corbel"/>
                <a:cs typeface="Times New Roman"/>
              </a:rPr>
              <a:t>  И не будем в декабре за елками охотиться.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dirty="0" smtClean="0">
                <a:effectLst/>
                <a:latin typeface="Corbel"/>
                <a:ea typeface="Corbel"/>
                <a:cs typeface="Times New Roman"/>
              </a:rPr>
              <a:t>  Купим елку в магазине или сделаем букет,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dirty="0" smtClean="0">
                <a:effectLst/>
                <a:latin typeface="Corbel"/>
                <a:ea typeface="Corbel"/>
                <a:cs typeface="Times New Roman"/>
              </a:rPr>
              <a:t>   </a:t>
            </a:r>
            <a:r>
              <a:rPr lang="ru-RU" sz="2200" dirty="0" smtClean="0">
                <a:latin typeface="Corbel"/>
                <a:ea typeface="Corbel"/>
                <a:cs typeface="Times New Roman"/>
              </a:rPr>
              <a:t>И</a:t>
            </a:r>
            <a:r>
              <a:rPr lang="ru-RU" sz="2200" dirty="0" smtClean="0">
                <a:effectLst/>
                <a:latin typeface="Corbel"/>
                <a:ea typeface="Corbel"/>
                <a:cs typeface="Times New Roman"/>
              </a:rPr>
              <a:t>кебану </a:t>
            </a:r>
            <a:r>
              <a:rPr lang="ru-RU" sz="2200" dirty="0" smtClean="0">
                <a:effectLst/>
                <a:latin typeface="Corbel"/>
                <a:ea typeface="Corbel"/>
                <a:cs typeface="Times New Roman"/>
              </a:rPr>
              <a:t>мы  поставим на праздничный фуршет.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dirty="0" smtClean="0">
                <a:effectLst/>
                <a:latin typeface="Corbel"/>
                <a:ea typeface="Corbel"/>
                <a:cs typeface="Times New Roman"/>
              </a:rPr>
              <a:t> </a:t>
            </a:r>
            <a:endParaRPr lang="ru-RU" sz="2200" dirty="0"/>
          </a:p>
        </p:txBody>
      </p:sp>
      <p:pic>
        <p:nvPicPr>
          <p:cNvPr id="3074" name="Picture 2" descr="C:\Users\Борис\Desktop\Новая папка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125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Борис\Desktop\Новая папка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653136"/>
            <a:ext cx="3019425" cy="15144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Борис\Desktop\Новая папка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631" y="11663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Борис\Desktop\Новая папка\images (1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320" y="234888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2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53687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>Дольше радоваться будем этой красоте,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latin typeface="Corbel"/>
                <a:ea typeface="Corbel"/>
                <a:cs typeface="Times New Roman"/>
              </a:rPr>
              <a:t>Ну, а </a:t>
            </a:r>
            <a:r>
              <a:rPr lang="ru-RU" sz="2000" dirty="0" smtClean="0">
                <a:effectLst/>
                <a:latin typeface="Corbel"/>
                <a:ea typeface="Corbel"/>
                <a:cs typeface="Times New Roman"/>
              </a:rPr>
              <a:t> главное  – природу не оставим мы в беде!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effectLst/>
                <a:latin typeface="Corbel"/>
                <a:ea typeface="Corbel"/>
                <a:cs typeface="Times New Roman"/>
              </a:rPr>
              <a:t>                   </a:t>
            </a:r>
          </a:p>
          <a:p>
            <a:endParaRPr lang="ru-RU" dirty="0"/>
          </a:p>
        </p:txBody>
      </p:sp>
      <p:pic>
        <p:nvPicPr>
          <p:cNvPr id="5125" name="Picture 5" descr="C:\Users\Борис\Desktop\Новая папка\zimnyaya_priroda_zimoy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968"/>
            <a:ext cx="2355726" cy="1727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Борис\Desktop\Новая папка\zimnyaya_priroda_zimoy_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2921"/>
            <a:ext cx="2080783" cy="1431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Борис\Desktop\Новая папка\25907ca5c662df9cf536c1f2dceefe4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72690"/>
            <a:ext cx="4875291" cy="33899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2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75724"/>
            <a:ext cx="6802915" cy="924475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Corbel" pitchFamily="34" charset="0"/>
              </a:rPr>
              <a:t>Присоединяйтесь к нам!</a:t>
            </a:r>
            <a:endParaRPr lang="ru-RU" sz="4000" dirty="0">
              <a:solidFill>
                <a:srgbClr val="FF0000"/>
              </a:solidFill>
              <a:latin typeface="Corbel" pitchFamily="34" charset="0"/>
            </a:endParaRPr>
          </a:p>
        </p:txBody>
      </p:sp>
      <p:pic>
        <p:nvPicPr>
          <p:cNvPr id="7170" name="Picture 2" descr="C:\Users\Борис\Desktop\Новая папка\images (18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5904656" cy="42484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56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rbel" pitchFamily="34" charset="0"/>
              </a:rPr>
              <a:t>Интернет ресурсы:</a:t>
            </a:r>
            <a:endParaRPr lang="ru-RU" dirty="0">
              <a:latin typeface="Corbe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629751"/>
          </a:xfrm>
        </p:spPr>
        <p:txBody>
          <a:bodyPr/>
          <a:lstStyle/>
          <a:p>
            <a:pPr marL="0" lvl="0" indent="0">
              <a:buClr>
                <a:srgbClr val="C5E1FE"/>
              </a:buClr>
              <a:buNone/>
            </a:pPr>
            <a:r>
              <a:rPr lang="en-US" dirty="0">
                <a:solidFill>
                  <a:prstClr val="white"/>
                </a:solidFill>
              </a:rPr>
              <a:t>https://www.google.ru/search?q=%D1%84%D0%BE%D1%82%D0%BE+%D0%B5%D0%BB%D0%BA%D0%B8+%D0%B2+%D0%BB%D0%B5%D1%81%D1%83&amp;newwindow=1&amp;espv=2&amp;biw=1280&amp;bih=899&amp;tbm=isch&amp;tbo=u&amp;source=univ&amp;sa=X&amp;ei=pQOLVKb3GeeoygOtuoLQAw&amp;ved=0CDAQ7Ak</a:t>
            </a:r>
            <a:endParaRPr lang="ru-RU" dirty="0">
              <a:solidFill>
                <a:prstClr val="white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144</TotalTime>
  <Words>163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Winter</vt:lpstr>
      <vt:lpstr>В защиту елки…</vt:lpstr>
      <vt:lpstr>Сохраним елку –  красавицу наших                                                                      лесов! </vt:lpstr>
      <vt:lpstr>С детских лет знакомы фразы,   Как под чудный Новый год Елочку из леса народ к себе несет. </vt:lpstr>
      <vt:lpstr>Презентация PowerPoint</vt:lpstr>
      <vt:lpstr>Презентация PowerPoint</vt:lpstr>
      <vt:lpstr>Презентация PowerPoint</vt:lpstr>
      <vt:lpstr>Презентация PowerPoint</vt:lpstr>
      <vt:lpstr>Присоединяйтесь к нам!</vt:lpstr>
      <vt:lpstr>Интернет ресурсы: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</dc:creator>
  <cp:lastModifiedBy>Борис</cp:lastModifiedBy>
  <cp:revision>42</cp:revision>
  <dcterms:created xsi:type="dcterms:W3CDTF">2014-12-12T12:48:39Z</dcterms:created>
  <dcterms:modified xsi:type="dcterms:W3CDTF">2014-12-12T15:20:01Z</dcterms:modified>
</cp:coreProperties>
</file>